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625" autoAdjust="0"/>
  </p:normalViewPr>
  <p:slideViewPr>
    <p:cSldViewPr>
      <p:cViewPr varScale="1">
        <p:scale>
          <a:sx n="71" d="100"/>
          <a:sy n="71" d="100"/>
        </p:scale>
        <p:origin x="-135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1391A-D335-440A-812C-FA2AE7690187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E922F-EF78-4FC0-9BD4-23B5DFA34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6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FE922F-EF78-4FC0-9BD4-23B5DFA343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7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75" y="2207360"/>
            <a:ext cx="7635250" cy="122164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rgbClr val="FFE10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4376" y="3429001"/>
            <a:ext cx="7635071" cy="610820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08E3-2FBF-49D3-B818-BFF98065FAEE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7510-A346-48F2-9814-D6AB07E60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08E3-2FBF-49D3-B818-BFF98065FAEE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7510-A346-48F2-9814-D6AB07E60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08E3-2FBF-49D3-B818-BFF98065FAEE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7510-A346-48F2-9814-D6AB07E60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08E3-2FBF-49D3-B818-BFF98065FAEE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7510-A346-48F2-9814-D6AB07E6073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="" xmlns:a16="http://schemas.microsoft.com/office/drawing/2014/main" id="{EF2BCCD2-B51E-485F-A49D-4B12B4AA9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3101618"/>
            <a:ext cx="1463784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578508"/>
            <a:ext cx="8246070" cy="1018033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FFE10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800147"/>
            <a:ext cx="8246070" cy="4479343"/>
          </a:xfrm>
        </p:spPr>
        <p:txBody>
          <a:bodyPr/>
          <a:lstStyle>
            <a:lvl1pPr algn="ctr">
              <a:defRPr sz="2800"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 algn="ctr">
              <a:defRPr>
                <a:solidFill>
                  <a:schemeClr val="tx1"/>
                </a:solidFill>
              </a:defRPr>
            </a:lvl3pPr>
            <a:lvl4pPr algn="ctr">
              <a:defRPr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08E3-2FBF-49D3-B818-BFF98065FAEE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7510-A346-48F2-9814-D6AB07E60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31" y="578507"/>
            <a:ext cx="6260905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31" y="1392934"/>
            <a:ext cx="6260905" cy="468141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08E3-2FBF-49D3-B818-BFF98065FAEE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7510-A346-48F2-9814-D6AB07E60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08E3-2FBF-49D3-B818-BFF98065FAEE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7510-A346-48F2-9814-D6AB07E60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08E3-2FBF-49D3-B818-BFF98065FAEE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7510-A346-48F2-9814-D6AB07E60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8" y="374901"/>
            <a:ext cx="8093364" cy="1018033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FFE10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974811"/>
            <a:ext cx="4040188" cy="639763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614574"/>
            <a:ext cx="4040188" cy="2850495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1" y="1974811"/>
            <a:ext cx="4041775" cy="639763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1" y="2614574"/>
            <a:ext cx="4041775" cy="2850495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08E3-2FBF-49D3-B818-BFF98065FAEE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7510-A346-48F2-9814-D6AB07E60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08E3-2FBF-49D3-B818-BFF98065FAEE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7510-A346-48F2-9814-D6AB07E60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08E3-2FBF-49D3-B818-BFF98065FAEE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7510-A346-48F2-9814-D6AB07E60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308E3-2FBF-49D3-B818-BFF98065FAEE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C7510-A346-48F2-9814-D6AB07E60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308E3-2FBF-49D3-B818-BFF98065FAEE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C7510-A346-48F2-9814-D6AB07E607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831A581-D9EB-4C3E-A08F-5E96D9D31F1E}"/>
              </a:ext>
            </a:extLst>
          </p:cNvPr>
          <p:cNvSpPr txBox="1"/>
          <p:nvPr/>
        </p:nvSpPr>
        <p:spPr>
          <a:xfrm>
            <a:off x="-9150" y="6951663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635250" cy="1752600"/>
          </a:xfrm>
        </p:spPr>
        <p:txBody>
          <a:bodyPr>
            <a:normAutofit/>
          </a:bodyPr>
          <a:lstStyle/>
          <a:p>
            <a:r>
              <a:rPr lang="en-US" sz="5400" dirty="0" err="1" smtClean="0">
                <a:latin typeface="Agency FB" pitchFamily="34" charset="0"/>
              </a:rPr>
              <a:t>Peken</a:t>
            </a:r>
            <a:r>
              <a:rPr lang="en-US" sz="5400" dirty="0" smtClean="0">
                <a:latin typeface="Agency FB" pitchFamily="34" charset="0"/>
              </a:rPr>
              <a:t> </a:t>
            </a:r>
            <a:r>
              <a:rPr lang="en-US" sz="5400" dirty="0" err="1" smtClean="0">
                <a:latin typeface="Agency FB" pitchFamily="34" charset="0"/>
              </a:rPr>
              <a:t>Oline</a:t>
            </a:r>
            <a:r>
              <a:rPr lang="en-US" sz="5400" dirty="0" smtClean="0">
                <a:latin typeface="Agency FB" pitchFamily="34" charset="0"/>
              </a:rPr>
              <a:t> </a:t>
            </a:r>
            <a:endParaRPr lang="en-US" sz="5400" dirty="0">
              <a:latin typeface="Agency FB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905000"/>
            <a:ext cx="7635071" cy="3429000"/>
          </a:xfrm>
        </p:spPr>
        <p:txBody>
          <a:bodyPr>
            <a:normAutofit lnSpcReduction="10000"/>
          </a:bodyPr>
          <a:lstStyle/>
          <a:p>
            <a:r>
              <a:rPr lang="en-US" sz="6000" dirty="0" err="1" smtClean="0">
                <a:solidFill>
                  <a:srgbClr val="FFC000"/>
                </a:solidFill>
                <a:latin typeface="Agency FB" pitchFamily="34" charset="0"/>
              </a:rPr>
              <a:t>Kelompok</a:t>
            </a:r>
            <a:endParaRPr lang="en-US" sz="4800" dirty="0" smtClean="0">
              <a:solidFill>
                <a:srgbClr val="FFC000"/>
              </a:solidFill>
              <a:latin typeface="Agency FB" pitchFamily="34" charset="0"/>
            </a:endParaRPr>
          </a:p>
          <a:p>
            <a:r>
              <a:rPr lang="en-US" sz="4800" dirty="0" err="1" smtClean="0">
                <a:solidFill>
                  <a:srgbClr val="FFC000"/>
                </a:solidFill>
                <a:latin typeface="Agency FB" pitchFamily="34" charset="0"/>
              </a:rPr>
              <a:t>Baiq</a:t>
            </a:r>
            <a:r>
              <a:rPr lang="en-US" sz="4800" dirty="0" smtClean="0">
                <a:solidFill>
                  <a:srgbClr val="FFC000"/>
                </a:solidFill>
                <a:latin typeface="Agency FB" pitchFamily="34" charset="0"/>
              </a:rPr>
              <a:t> </a:t>
            </a:r>
            <a:r>
              <a:rPr lang="en-US" sz="4800" dirty="0" err="1" smtClean="0">
                <a:solidFill>
                  <a:srgbClr val="FFC000"/>
                </a:solidFill>
                <a:latin typeface="Agency FB" pitchFamily="34" charset="0"/>
              </a:rPr>
              <a:t>rianis</a:t>
            </a:r>
            <a:endParaRPr lang="en-US" sz="4800" dirty="0" smtClean="0">
              <a:solidFill>
                <a:srgbClr val="FFC000"/>
              </a:solidFill>
              <a:latin typeface="Agency FB" pitchFamily="34" charset="0"/>
            </a:endParaRPr>
          </a:p>
          <a:p>
            <a:r>
              <a:rPr lang="en-US" sz="4800" dirty="0" err="1" smtClean="0">
                <a:solidFill>
                  <a:srgbClr val="FFC000"/>
                </a:solidFill>
                <a:latin typeface="Agency FB" pitchFamily="34" charset="0"/>
              </a:rPr>
              <a:t>Juliyantik</a:t>
            </a:r>
            <a:r>
              <a:rPr lang="en-US" sz="4800" dirty="0" smtClean="0">
                <a:solidFill>
                  <a:srgbClr val="FFC000"/>
                </a:solidFill>
                <a:latin typeface="Agency FB" pitchFamily="34" charset="0"/>
              </a:rPr>
              <a:t> </a:t>
            </a:r>
            <a:r>
              <a:rPr lang="en-US" sz="4800" dirty="0" err="1" smtClean="0">
                <a:solidFill>
                  <a:srgbClr val="FFC000"/>
                </a:solidFill>
                <a:latin typeface="Agency FB" pitchFamily="34" charset="0"/>
              </a:rPr>
              <a:t>yudita</a:t>
            </a:r>
            <a:r>
              <a:rPr lang="en-US" sz="4800" dirty="0" smtClean="0">
                <a:solidFill>
                  <a:srgbClr val="FFC000"/>
                </a:solidFill>
                <a:latin typeface="Agency FB" pitchFamily="34" charset="0"/>
              </a:rPr>
              <a:t> p</a:t>
            </a:r>
          </a:p>
          <a:p>
            <a:r>
              <a:rPr lang="en-US" sz="4800" dirty="0" err="1">
                <a:solidFill>
                  <a:srgbClr val="FFC000"/>
                </a:solidFill>
                <a:latin typeface="Agency FB" pitchFamily="34" charset="0"/>
              </a:rPr>
              <a:t>H</a:t>
            </a:r>
            <a:r>
              <a:rPr lang="en-US" sz="4800" dirty="0" err="1" smtClean="0">
                <a:solidFill>
                  <a:srgbClr val="FFC000"/>
                </a:solidFill>
                <a:latin typeface="Agency FB" pitchFamily="34" charset="0"/>
              </a:rPr>
              <a:t>usnul</a:t>
            </a:r>
            <a:r>
              <a:rPr lang="en-US" sz="4800" dirty="0" smtClean="0">
                <a:solidFill>
                  <a:srgbClr val="FFC000"/>
                </a:solidFill>
                <a:latin typeface="Agency FB" pitchFamily="34" charset="0"/>
              </a:rPr>
              <a:t> </a:t>
            </a:r>
            <a:r>
              <a:rPr lang="en-US" sz="4800" dirty="0" err="1" smtClean="0">
                <a:solidFill>
                  <a:srgbClr val="FFC000"/>
                </a:solidFill>
                <a:latin typeface="Agency FB" pitchFamily="34" charset="0"/>
              </a:rPr>
              <a:t>khotimah</a:t>
            </a:r>
            <a:endParaRPr lang="en-US" sz="4800" dirty="0" smtClean="0">
              <a:solidFill>
                <a:srgbClr val="FFC000"/>
              </a:solidFill>
              <a:latin typeface="Agency FB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3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Memcechead.php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2" y="2286000"/>
            <a:ext cx="7218218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33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Migrations.php</a:t>
            </a:r>
            <a:endParaRPr lang="en-US" dirty="0" smtClean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  <a:p>
            <a:pPr marL="457200" lvl="1" indent="0" algn="l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38400"/>
            <a:ext cx="62484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0003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Mimes.php</a:t>
            </a:r>
            <a:endParaRPr lang="en-US" dirty="0" smtClean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  <a:p>
            <a:pPr marL="457200" lvl="1" indent="0" algn="l">
              <a:buNone/>
            </a:pPr>
            <a:endParaRPr lang="en-US" dirty="0" smtClean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  <a:p>
            <a:pPr algn="l"/>
            <a:endParaRPr lang="en-US" dirty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32" y="2362200"/>
            <a:ext cx="661035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3184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Profiler.php</a:t>
            </a:r>
            <a:endParaRPr lang="en-US" dirty="0" smtClean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  <a:p>
            <a:pPr marL="457200" lvl="1" indent="0" algn="l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62200"/>
            <a:ext cx="65532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6781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Routes.php</a:t>
            </a:r>
            <a:endParaRPr lang="en-US" dirty="0" smtClean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  <a:p>
            <a:pPr marL="457200" lvl="1" indent="0" algn="l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362200"/>
            <a:ext cx="70104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3435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Smileys.php</a:t>
            </a:r>
            <a:endParaRPr lang="en-US" dirty="0" smtClean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  <a:p>
            <a:pPr marL="457200" lvl="1" indent="0" algn="l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36" y="2396836"/>
            <a:ext cx="7010400" cy="3622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594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User_agents.php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365829"/>
            <a:ext cx="6858001" cy="3577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7760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5400" dirty="0"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Controlers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Agency FB" pitchFamily="34" charset="0"/>
            </a:endParaRPr>
          </a:p>
          <a:p>
            <a:pPr lvl="1" algn="l"/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Barang.php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64262"/>
            <a:ext cx="7696200" cy="323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202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Laporan.php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44057"/>
            <a:ext cx="77724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5021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Login.php</a:t>
            </a:r>
            <a:endParaRPr lang="en-US" dirty="0" smtClean="0">
              <a:latin typeface="Agency FB" pitchFamily="34" charset="0"/>
            </a:endParaRPr>
          </a:p>
          <a:p>
            <a:pPr marL="914400" lvl="2" indent="0" algn="l">
              <a:buNone/>
            </a:pPr>
            <a:endParaRPr lang="en-US" dirty="0">
              <a:latin typeface="Agency FB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764" y="2438400"/>
            <a:ext cx="6740236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066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854"/>
            <a:ext cx="8246070" cy="6386945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err="1" smtClean="0">
                <a:solidFill>
                  <a:srgbClr val="FFC000"/>
                </a:solidFill>
                <a:latin typeface="Agency FB" pitchFamily="34" charset="0"/>
              </a:rPr>
              <a:t>Aplikasi</a:t>
            </a:r>
            <a:r>
              <a:rPr lang="en-US" sz="4000" dirty="0" smtClean="0">
                <a:solidFill>
                  <a:srgbClr val="FFC000"/>
                </a:solidFill>
                <a:latin typeface="Agency FB" pitchFamily="34" charset="0"/>
              </a:rPr>
              <a:t> </a:t>
            </a:r>
            <a:r>
              <a:rPr lang="en-US" sz="4000" dirty="0" err="1" smtClean="0">
                <a:solidFill>
                  <a:srgbClr val="FFC000"/>
                </a:solidFill>
                <a:latin typeface="Agency FB" pitchFamily="34" charset="0"/>
              </a:rPr>
              <a:t>ini</a:t>
            </a:r>
            <a:r>
              <a:rPr lang="en-US" sz="4000" dirty="0" smtClean="0">
                <a:solidFill>
                  <a:srgbClr val="FFC000"/>
                </a:solidFill>
                <a:latin typeface="Agency FB" pitchFamily="34" charset="0"/>
              </a:rPr>
              <a:t> </a:t>
            </a:r>
            <a:r>
              <a:rPr lang="en-US" sz="4000" dirty="0" err="1" smtClean="0">
                <a:solidFill>
                  <a:srgbClr val="FFC000"/>
                </a:solidFill>
                <a:latin typeface="Agency FB" pitchFamily="34" charset="0"/>
              </a:rPr>
              <a:t>dirancang</a:t>
            </a:r>
            <a:r>
              <a:rPr lang="en-US" sz="4000" dirty="0" smtClean="0">
                <a:solidFill>
                  <a:srgbClr val="FFC000"/>
                </a:solidFill>
                <a:latin typeface="Agency FB" pitchFamily="34" charset="0"/>
              </a:rPr>
              <a:t> </a:t>
            </a:r>
            <a:r>
              <a:rPr lang="en-US" sz="4000" dirty="0" err="1" smtClean="0">
                <a:solidFill>
                  <a:srgbClr val="FFC000"/>
                </a:solidFill>
                <a:latin typeface="Agency FB" pitchFamily="34" charset="0"/>
              </a:rPr>
              <a:t>menggunakan</a:t>
            </a:r>
            <a:r>
              <a:rPr lang="en-US" sz="4000" dirty="0" smtClean="0">
                <a:solidFill>
                  <a:srgbClr val="FFC000"/>
                </a:solidFill>
                <a:latin typeface="Agency FB" pitchFamily="34" charset="0"/>
              </a:rPr>
              <a:t> </a:t>
            </a:r>
            <a:r>
              <a:rPr lang="en-US" sz="4000" dirty="0" err="1" smtClean="0">
                <a:solidFill>
                  <a:srgbClr val="FFC000"/>
                </a:solidFill>
                <a:latin typeface="Agency FB" pitchFamily="34" charset="0"/>
              </a:rPr>
              <a:t>Sublame</a:t>
            </a:r>
            <a:r>
              <a:rPr lang="en-US" sz="4000" dirty="0" smtClean="0">
                <a:solidFill>
                  <a:srgbClr val="FFC000"/>
                </a:solidFill>
                <a:latin typeface="Agency FB" pitchFamily="34" charset="0"/>
              </a:rPr>
              <a:t> Text </a:t>
            </a:r>
            <a:r>
              <a:rPr lang="en-US" sz="4000" dirty="0" err="1" smtClean="0">
                <a:solidFill>
                  <a:srgbClr val="FFC000"/>
                </a:solidFill>
                <a:latin typeface="Agency FB" pitchFamily="34" charset="0"/>
              </a:rPr>
              <a:t>dan</a:t>
            </a:r>
            <a:r>
              <a:rPr lang="en-US" sz="4000" dirty="0">
                <a:solidFill>
                  <a:srgbClr val="FFC000"/>
                </a:solidFill>
                <a:latin typeface="Agency FB" pitchFamily="34" charset="0"/>
              </a:rPr>
              <a:t> </a:t>
            </a:r>
            <a:r>
              <a:rPr lang="en-US" sz="4000" dirty="0" err="1" smtClean="0">
                <a:solidFill>
                  <a:srgbClr val="FFC000"/>
                </a:solidFill>
                <a:latin typeface="Agency FB" pitchFamily="34" charset="0"/>
              </a:rPr>
              <a:t>php</a:t>
            </a:r>
            <a:r>
              <a:rPr lang="en-US" sz="4000" dirty="0" smtClean="0">
                <a:solidFill>
                  <a:srgbClr val="FFC000"/>
                </a:solidFill>
                <a:latin typeface="Agency FB" pitchFamily="34" charset="0"/>
              </a:rPr>
              <a:t> my admin</a:t>
            </a:r>
          </a:p>
          <a:p>
            <a:pPr algn="l">
              <a:buFont typeface="Wingdings" pitchFamily="2" charset="2"/>
              <a:buChar char="v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Sublame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 text </a:t>
            </a:r>
          </a:p>
          <a:p>
            <a:pPr marL="457200" lvl="1" indent="0" algn="l">
              <a:buNone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Pada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sublame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 text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ada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banyak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 polder yang di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gunakan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yaitu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 :</a:t>
            </a:r>
          </a:p>
          <a:p>
            <a:pPr lvl="1" algn="l"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Aplication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 </a:t>
            </a:r>
          </a:p>
          <a:p>
            <a:pPr lvl="2" algn="l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Indekt.html yang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berada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pada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poledr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chace</a:t>
            </a:r>
            <a:endParaRPr lang="en-US" dirty="0" smtClean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  <a:p>
            <a:pPr marL="1371600" lvl="3" indent="0" algn="l">
              <a:buNone/>
            </a:pPr>
            <a:endParaRPr lang="en-US" dirty="0" smtClean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  <a:p>
            <a:pPr lvl="1" algn="l">
              <a:buFont typeface="Wingdings" pitchFamily="2" charset="2"/>
              <a:buChar char="§"/>
            </a:pPr>
            <a:endParaRPr lang="en-US" dirty="0" smtClean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  <a:p>
            <a:pPr marL="0" indent="0" algn="l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505200"/>
            <a:ext cx="62484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108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Penjualan.php</a:t>
            </a:r>
            <a:endParaRPr lang="en-US" dirty="0" smtClean="0">
              <a:latin typeface="Agency FB" pitchFamily="34" charset="0"/>
            </a:endParaRPr>
          </a:p>
          <a:p>
            <a:pPr lvl="1" algn="l"/>
            <a:endParaRPr lang="en-US" dirty="0">
              <a:latin typeface="Agency FB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362200"/>
            <a:ext cx="6705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5062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User.php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2410691"/>
            <a:ext cx="6629401" cy="3380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4230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Wingdings" pitchFamily="2" charset="2"/>
              <a:buChar char="§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Core</a:t>
            </a:r>
          </a:p>
          <a:p>
            <a:pPr lvl="1" algn="l"/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My_controllers.php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gency FB" pitchFamily="34" charset="0"/>
              </a:rPr>
              <a:t> </a:t>
            </a:r>
          </a:p>
          <a:p>
            <a:pPr lvl="1" algn="l"/>
            <a:endParaRPr lang="en-US" dirty="0">
              <a:solidFill>
                <a:schemeClr val="accent1">
                  <a:lumMod val="50000"/>
                </a:schemeClr>
              </a:solidFill>
              <a:latin typeface="Agency FB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895600"/>
            <a:ext cx="60198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070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Wingdings" pitchFamily="2" charset="2"/>
              <a:buChar char="§"/>
            </a:pPr>
            <a:r>
              <a:rPr lang="en-US" dirty="0" err="1" smtClean="0">
                <a:latin typeface="Agency FB" pitchFamily="34" charset="0"/>
              </a:rPr>
              <a:t>Moodels</a:t>
            </a:r>
            <a:endParaRPr lang="en-US" dirty="0" smtClean="0">
              <a:latin typeface="Agency FB" pitchFamily="34" charset="0"/>
            </a:endParaRPr>
          </a:p>
          <a:p>
            <a:pPr lvl="1" algn="l"/>
            <a:r>
              <a:rPr lang="en-US" dirty="0" err="1" smtClean="0">
                <a:latin typeface="Agency FB" pitchFamily="34" charset="0"/>
              </a:rPr>
              <a:t>M.akses.php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923309"/>
            <a:ext cx="58674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2925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M_barang.php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438400"/>
            <a:ext cx="70866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3124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M_kategori_barang.php</a:t>
            </a:r>
            <a:endParaRPr lang="en-US" dirty="0" smtClean="0">
              <a:latin typeface="Agency FB" pitchFamily="34" charset="0"/>
            </a:endParaRPr>
          </a:p>
          <a:p>
            <a:pPr lvl="1" algn="l"/>
            <a:endParaRPr lang="en-US" dirty="0">
              <a:latin typeface="Agency FB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62200"/>
            <a:ext cx="66294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548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M_merek_barang.php</a:t>
            </a:r>
            <a:endParaRPr lang="en-US" dirty="0" smtClean="0">
              <a:latin typeface="Agency FB" pitchFamily="34" charset="0"/>
            </a:endParaRPr>
          </a:p>
          <a:p>
            <a:pPr lvl="1" algn="l"/>
            <a:endParaRPr lang="en-US" dirty="0">
              <a:latin typeface="Agency FB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424545"/>
            <a:ext cx="6629401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3495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M_pelanggan.php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2362200"/>
            <a:ext cx="70866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42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M_penjualan_detail.php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50886"/>
            <a:ext cx="70866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7321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M_penjualan_master.php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62200"/>
            <a:ext cx="60198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2744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46070" cy="4648200"/>
          </a:xfrm>
        </p:spPr>
        <p:txBody>
          <a:bodyPr/>
          <a:lstStyle/>
          <a:p>
            <a:pPr algn="l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Config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 algn="l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Autoload.php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 algn="l">
              <a:buNone/>
            </a:pP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18508"/>
            <a:ext cx="6858000" cy="362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6296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Model_login.php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396836"/>
            <a:ext cx="64770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6959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Wingdings" pitchFamily="2" charset="2"/>
              <a:buChar char="§"/>
            </a:pPr>
            <a:r>
              <a:rPr lang="en-US" dirty="0" smtClean="0">
                <a:latin typeface="Agency FB" pitchFamily="34" charset="0"/>
              </a:rPr>
              <a:t>Views 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err="1" smtClean="0">
                <a:latin typeface="Agency FB" pitchFamily="34" charset="0"/>
              </a:rPr>
              <a:t>Barang</a:t>
            </a:r>
            <a:endParaRPr lang="en-US" dirty="0" smtClean="0">
              <a:latin typeface="Agency FB" pitchFamily="34" charset="0"/>
            </a:endParaRPr>
          </a:p>
          <a:p>
            <a:pPr lvl="1" algn="l">
              <a:buFont typeface="Arial" pitchFamily="34" charset="0"/>
              <a:buChar char="•"/>
            </a:pPr>
            <a:r>
              <a:rPr lang="en-US" dirty="0" err="1" smtClean="0">
                <a:latin typeface="Agency FB" pitchFamily="34" charset="0"/>
              </a:rPr>
              <a:t>Kategori</a:t>
            </a:r>
            <a:endParaRPr lang="en-US" dirty="0" smtClean="0">
              <a:latin typeface="Agency FB" pitchFamily="34" charset="0"/>
            </a:endParaRPr>
          </a:p>
          <a:p>
            <a:pPr lvl="3" algn="l"/>
            <a:r>
              <a:rPr lang="en-US" sz="2800" dirty="0" err="1" smtClean="0">
                <a:latin typeface="Agency FB" pitchFamily="34" charset="0"/>
              </a:rPr>
              <a:t>Kategori_data.php</a:t>
            </a:r>
            <a:endParaRPr lang="en-US" sz="2800" dirty="0">
              <a:latin typeface="Agency FB" pitchFamily="34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527" y="3962400"/>
            <a:ext cx="55626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207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Kategori_edit.php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38400"/>
            <a:ext cx="67818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6041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Kategori_tambah.php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62200"/>
            <a:ext cx="60198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0610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>
              <a:buFont typeface="Arial" pitchFamily="34" charset="0"/>
              <a:buChar char="•"/>
            </a:pPr>
            <a:r>
              <a:rPr lang="en-US" dirty="0" err="1" smtClean="0">
                <a:latin typeface="Agency FB" pitchFamily="34" charset="0"/>
              </a:rPr>
              <a:t>Merek</a:t>
            </a:r>
            <a:endParaRPr lang="en-US" dirty="0" smtClean="0">
              <a:latin typeface="Agency FB" pitchFamily="34" charset="0"/>
            </a:endParaRPr>
          </a:p>
          <a:p>
            <a:pPr lvl="3" algn="l"/>
            <a:r>
              <a:rPr lang="en-US" sz="2800" dirty="0" err="1">
                <a:latin typeface="Agency FB" pitchFamily="34" charset="0"/>
              </a:rPr>
              <a:t>M</a:t>
            </a:r>
            <a:r>
              <a:rPr lang="en-US" sz="2800" dirty="0" err="1" smtClean="0">
                <a:latin typeface="Agency FB" pitchFamily="34" charset="0"/>
              </a:rPr>
              <a:t>erek_data.php</a:t>
            </a:r>
            <a:endParaRPr lang="en-US" sz="2800" dirty="0" smtClean="0">
              <a:latin typeface="Agency FB" pitchFamily="34" charset="0"/>
            </a:endParaRPr>
          </a:p>
          <a:p>
            <a:pPr lvl="3" algn="l"/>
            <a:endParaRPr lang="en-US" dirty="0" smtClean="0">
              <a:latin typeface="Agency FB" pitchFamily="34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19400"/>
            <a:ext cx="60960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1675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Merek_edit.php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182" y="2438400"/>
            <a:ext cx="66294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0639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Merek_tambah.php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62200"/>
            <a:ext cx="7239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5435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Barang_data.php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410691"/>
            <a:ext cx="73914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8587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Barang_edit.php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473" y="2438400"/>
            <a:ext cx="67056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9195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Barang_tambah.php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62200"/>
            <a:ext cx="66294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7161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Config.php</a:t>
            </a:r>
            <a:endParaRPr lang="en-US" dirty="0" smtClean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  <a:p>
            <a:pPr marL="457200" lvl="1" indent="0" algn="l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	</a:t>
            </a:r>
            <a:endParaRPr lang="en-US" dirty="0" smtClean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  <a:p>
            <a:pPr marL="457200" lvl="1" indent="0" algn="l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42309"/>
            <a:ext cx="6858000" cy="289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616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Agency FB" pitchFamily="34" charset="0"/>
              </a:rPr>
              <a:t>Include</a:t>
            </a:r>
          </a:p>
          <a:p>
            <a:pPr lvl="1" algn="l"/>
            <a:r>
              <a:rPr lang="en-US" dirty="0" err="1" smtClean="0">
                <a:latin typeface="Agency FB" pitchFamily="34" charset="0"/>
              </a:rPr>
              <a:t>Footer_php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819400"/>
            <a:ext cx="61722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1709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Header.php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400300"/>
            <a:ext cx="62484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9303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Navbar.php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" y="2362200"/>
            <a:ext cx="63246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7359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Wingdings" pitchFamily="2" charset="2"/>
              <a:buChar char="§"/>
            </a:pPr>
            <a:r>
              <a:rPr lang="en-US" dirty="0" err="1" smtClean="0">
                <a:latin typeface="Agency FB" pitchFamily="34" charset="0"/>
              </a:rPr>
              <a:t>Laporan</a:t>
            </a:r>
            <a:endParaRPr lang="en-US" dirty="0" smtClean="0">
              <a:latin typeface="Agency FB" pitchFamily="34" charset="0"/>
            </a:endParaRPr>
          </a:p>
          <a:p>
            <a:pPr lvl="1" algn="l"/>
            <a:r>
              <a:rPr lang="en-US" dirty="0" err="1" smtClean="0">
                <a:latin typeface="Agency FB" pitchFamily="34" charset="0"/>
              </a:rPr>
              <a:t>From_laporan.php</a:t>
            </a:r>
            <a:endParaRPr lang="en-US" dirty="0" smtClean="0">
              <a:latin typeface="Agency FB" pitchFamily="34" charset="0"/>
            </a:endParaRPr>
          </a:p>
          <a:p>
            <a:pPr lvl="1" algn="l"/>
            <a:endParaRPr lang="en-US" dirty="0">
              <a:latin typeface="Agency FB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95600"/>
            <a:ext cx="60769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1546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Laporan_penjualan.php</a:t>
            </a:r>
            <a:endParaRPr lang="en-US" dirty="0" smtClean="0">
              <a:latin typeface="Agency FB" pitchFamily="34" charset="0"/>
            </a:endParaRPr>
          </a:p>
          <a:p>
            <a:pPr lvl="1" algn="l"/>
            <a:endParaRPr lang="en-US" dirty="0">
              <a:latin typeface="Agency FB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14600"/>
            <a:ext cx="4953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35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 err="1" smtClean="0">
                <a:latin typeface="Agency FB" pitchFamily="34" charset="0"/>
              </a:rPr>
              <a:t>Penjualan</a:t>
            </a:r>
            <a:endParaRPr lang="en-US" dirty="0" smtClean="0">
              <a:latin typeface="Agency FB" pitchFamily="34" charset="0"/>
            </a:endParaRPr>
          </a:p>
          <a:p>
            <a:pPr lvl="1" algn="l"/>
            <a:r>
              <a:rPr lang="en-US" dirty="0" err="1" smtClean="0">
                <a:latin typeface="Agency FB" pitchFamily="34" charset="0"/>
              </a:rPr>
              <a:t>Pelanggan_data.php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027218"/>
            <a:ext cx="48006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483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Pelanggan_tambahan.php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62200"/>
            <a:ext cx="54102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094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Transaksi_tambahan.php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362200"/>
            <a:ext cx="6019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27631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Transaksi_history.php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362200"/>
            <a:ext cx="58674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9406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Transaksi_history_detail.php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65829"/>
            <a:ext cx="5257800" cy="3525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171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Constant.php</a:t>
            </a:r>
            <a:endParaRPr lang="en-US" dirty="0" smtClean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  <a:p>
            <a:pPr algn="l"/>
            <a:endParaRPr lang="en-US" dirty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410691"/>
            <a:ext cx="66294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932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Wingdings" pitchFamily="2" charset="2"/>
              <a:buChar char="§"/>
            </a:pPr>
            <a:r>
              <a:rPr lang="en-US" dirty="0" smtClean="0">
                <a:latin typeface="Agency FB" pitchFamily="34" charset="0"/>
              </a:rPr>
              <a:t>User</a:t>
            </a:r>
            <a:endParaRPr lang="en-US" dirty="0">
              <a:latin typeface="Agency FB" pitchFamily="34" charset="0"/>
            </a:endParaRPr>
          </a:p>
          <a:p>
            <a:pPr lvl="1" algn="l"/>
            <a:r>
              <a:rPr lang="en-US" dirty="0" err="1" smtClean="0">
                <a:latin typeface="Agency FB" pitchFamily="34" charset="0"/>
              </a:rPr>
              <a:t>Change_pass.php</a:t>
            </a:r>
            <a:endParaRPr lang="en-US" dirty="0" smtClean="0">
              <a:latin typeface="Agency FB" pitchFamily="34" charset="0"/>
            </a:endParaRPr>
          </a:p>
          <a:p>
            <a:pPr lvl="1" algn="l"/>
            <a:endParaRPr lang="en-US" dirty="0" smtClean="0">
              <a:latin typeface="Agency FB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19400"/>
            <a:ext cx="51054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8203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User_data.php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417618"/>
            <a:ext cx="4953000" cy="306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9843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latin typeface="Agency FB" pitchFamily="34" charset="0"/>
              </a:rPr>
              <a:t>User_edit.php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894" y="2362200"/>
            <a:ext cx="64770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5111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/>
              <a:t>User_tambah.php</a:t>
            </a:r>
            <a:endParaRPr lang="en-US" dirty="0" smtClean="0"/>
          </a:p>
          <a:p>
            <a:pPr lvl="1" algn="l"/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62200"/>
            <a:ext cx="5486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1820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/>
              <a:t>Login.php</a:t>
            </a:r>
            <a:endParaRPr lang="en-US" dirty="0" smtClean="0"/>
          </a:p>
          <a:p>
            <a:pPr lvl="1" algn="l"/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375647"/>
            <a:ext cx="61722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82881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Char char="v"/>
            </a:pPr>
            <a:r>
              <a:rPr lang="en-US" dirty="0" err="1" smtClean="0">
                <a:effectLst/>
                <a:latin typeface="Agency FB" pitchFamily="34" charset="0"/>
              </a:rPr>
              <a:t>Aplikasi</a:t>
            </a:r>
            <a:r>
              <a:rPr lang="en-US" dirty="0" smtClean="0">
                <a:effectLst/>
                <a:latin typeface="Agency FB" pitchFamily="34" charset="0"/>
              </a:rPr>
              <a:t> yang di </a:t>
            </a:r>
            <a:r>
              <a:rPr lang="en-US" dirty="0" err="1" smtClean="0">
                <a:effectLst/>
                <a:latin typeface="Agency FB" pitchFamily="34" charset="0"/>
              </a:rPr>
              <a:t>hasilkan</a:t>
            </a:r>
            <a:endParaRPr lang="en-US" dirty="0">
              <a:effectLst/>
              <a:latin typeface="Agency FB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Wingdings" pitchFamily="2" charset="2"/>
              <a:buChar char="q"/>
            </a:pPr>
            <a:r>
              <a:rPr lang="en-US" dirty="0" err="1" smtClean="0">
                <a:latin typeface="Agency FB" pitchFamily="34" charset="0"/>
              </a:rPr>
              <a:t>Halaman</a:t>
            </a:r>
            <a:r>
              <a:rPr lang="en-US" dirty="0" smtClean="0">
                <a:latin typeface="Agency FB" pitchFamily="34" charset="0"/>
              </a:rPr>
              <a:t> Login</a:t>
            </a:r>
          </a:p>
          <a:p>
            <a:pPr marL="0" indent="0" algn="l">
              <a:buNone/>
            </a:pPr>
            <a:endParaRPr lang="en-US" dirty="0">
              <a:latin typeface="Agency FB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0"/>
            <a:ext cx="59436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1469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Wingdings" pitchFamily="2" charset="2"/>
              <a:buChar char="q"/>
            </a:pPr>
            <a:r>
              <a:rPr lang="en-US" dirty="0" smtClean="0">
                <a:latin typeface="Agency FB" pitchFamily="34" charset="0"/>
              </a:rPr>
              <a:t>Menu </a:t>
            </a:r>
            <a:r>
              <a:rPr lang="en-US" dirty="0" err="1" smtClean="0">
                <a:latin typeface="Agency FB" pitchFamily="34" charset="0"/>
              </a:rPr>
              <a:t>pejualan</a:t>
            </a:r>
            <a:endParaRPr lang="en-US" dirty="0" smtClean="0">
              <a:latin typeface="Agency FB" pitchFamily="34" charset="0"/>
            </a:endParaRPr>
          </a:p>
          <a:p>
            <a:pPr algn="l">
              <a:buFont typeface="Wingdings" pitchFamily="2" charset="2"/>
              <a:buChar char="q"/>
            </a:pPr>
            <a:endParaRPr lang="en-US" dirty="0">
              <a:latin typeface="Agency FB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06" y="2438400"/>
            <a:ext cx="50292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5059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Wingdings" pitchFamily="2" charset="2"/>
              <a:buChar char="q"/>
            </a:pPr>
            <a:r>
              <a:rPr lang="en-US" dirty="0" smtClean="0">
                <a:latin typeface="Agency FB" pitchFamily="34" charset="0"/>
              </a:rPr>
              <a:t>Menu </a:t>
            </a:r>
            <a:r>
              <a:rPr lang="en-US" dirty="0" err="1" smtClean="0">
                <a:latin typeface="Agency FB" pitchFamily="34" charset="0"/>
              </a:rPr>
              <a:t>barang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99447"/>
            <a:ext cx="45720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5854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Wingdings" pitchFamily="2" charset="2"/>
              <a:buChar char="q"/>
            </a:pPr>
            <a:r>
              <a:rPr lang="en-US" dirty="0" smtClean="0"/>
              <a:t>Menu </a:t>
            </a:r>
            <a:r>
              <a:rPr lang="en-US" dirty="0" err="1" smtClean="0"/>
              <a:t>Laporan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14600"/>
            <a:ext cx="59436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5710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Wingdings" pitchFamily="2" charset="2"/>
              <a:buChar char="q"/>
            </a:pPr>
            <a:r>
              <a:rPr lang="en-US" dirty="0" smtClean="0">
                <a:latin typeface="Agency FB" pitchFamily="34" charset="0"/>
              </a:rPr>
              <a:t>Menu list user</a:t>
            </a:r>
          </a:p>
          <a:p>
            <a:pPr algn="l">
              <a:buFont typeface="Wingdings" pitchFamily="2" charset="2"/>
              <a:buChar char="q"/>
            </a:pPr>
            <a:endParaRPr lang="en-US" dirty="0">
              <a:latin typeface="Agency FB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200"/>
            <a:ext cx="4848226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9402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Database.php</a:t>
            </a:r>
            <a:endParaRPr lang="en-US" dirty="0" smtClean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417618"/>
            <a:ext cx="66294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1642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Doctypes.php</a:t>
            </a:r>
            <a:endParaRPr lang="en-US" dirty="0" smtClean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  <a:p>
            <a:pPr lvl="1" algn="l"/>
            <a:endParaRPr lang="en-US" dirty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09" y="2341417"/>
            <a:ext cx="6019800" cy="3297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3727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Frogien_chars.php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389907"/>
            <a:ext cx="6629400" cy="2964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936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l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Agency FB" pitchFamily="34" charset="0"/>
              </a:rPr>
              <a:t>Hooks.php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gency FB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55" y="2438400"/>
            <a:ext cx="56388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02693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149</TotalTime>
  <Words>120</Words>
  <Application>Microsoft Office PowerPoint</Application>
  <PresentationFormat>On-screen Show (4:3)</PresentationFormat>
  <Paragraphs>83</Paragraphs>
  <Slides>59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Theme1</vt:lpstr>
      <vt:lpstr>Peken Oline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Aplikasi yang di hasilkan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Peken Oline</dc:title>
  <dc:creator>belo</dc:creator>
  <cp:lastModifiedBy>belo</cp:lastModifiedBy>
  <cp:revision>29</cp:revision>
  <dcterms:created xsi:type="dcterms:W3CDTF">2019-02-04T07:09:29Z</dcterms:created>
  <dcterms:modified xsi:type="dcterms:W3CDTF">2019-02-04T12:49:51Z</dcterms:modified>
</cp:coreProperties>
</file>